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2" r:id="rId2"/>
    <p:sldId id="261" r:id="rId3"/>
    <p:sldId id="264" r:id="rId4"/>
    <p:sldId id="288" r:id="rId5"/>
    <p:sldId id="289" r:id="rId6"/>
    <p:sldId id="295" r:id="rId7"/>
    <p:sldId id="296" r:id="rId8"/>
    <p:sldId id="297" r:id="rId9"/>
    <p:sldId id="301" r:id="rId10"/>
    <p:sldId id="298" r:id="rId11"/>
    <p:sldId id="300" r:id="rId12"/>
    <p:sldId id="299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33" autoAdjust="0"/>
    <p:restoredTop sz="94660"/>
  </p:normalViewPr>
  <p:slideViewPr>
    <p:cSldViewPr snapToGrid="0">
      <p:cViewPr varScale="1">
        <p:scale>
          <a:sx n="65" d="100"/>
          <a:sy n="65" d="100"/>
        </p:scale>
        <p:origin x="88" y="10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340" y="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636023-5D60-41FD-922E-2476211F9506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C0EDD0-BB9C-413B-B26C-E8DEAD0806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886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E0E8B-8F38-4466-9781-7E30DABD28DD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500343"/>
            <a:ext cx="12192000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B6FC61F-1727-BC14-B0DF-7332262EC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5485"/>
          <a:stretch/>
        </p:blipFill>
        <p:spPr>
          <a:xfrm>
            <a:off x="10994325" y="6356350"/>
            <a:ext cx="1197675" cy="42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291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E0E8B-8F38-4466-9781-7E30DABD28DD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 dirty="0" err="1"/>
              <a:t>코더스랩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3937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래픽 6">
            <a:extLst>
              <a:ext uri="{FF2B5EF4-FFF2-40B4-BE49-F238E27FC236}">
                <a16:creationId xmlns:a16="http://schemas.microsoft.com/office/drawing/2014/main" id="{5C453CD3-D2FE-4E64-BF2A-70C3F6530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50E4C7-6A1D-4F04-86EB-55263309DA35}"/>
              </a:ext>
            </a:extLst>
          </p:cNvPr>
          <p:cNvSpPr txBox="1"/>
          <p:nvPr/>
        </p:nvSpPr>
        <p:spPr>
          <a:xfrm>
            <a:off x="545430" y="529390"/>
            <a:ext cx="38297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오늘의 기술을 마주하고</a:t>
            </a:r>
            <a:endParaRPr lang="en-US" altLang="ko-KR" sz="23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내일의 경험을 만듭니다</a:t>
            </a:r>
            <a:r>
              <a:rPr lang="en-US" altLang="ko-KR" sz="2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3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C83B9C-A966-0846-A41F-A9EF5DCD8788}"/>
              </a:ext>
            </a:extLst>
          </p:cNvPr>
          <p:cNvSpPr txBox="1"/>
          <p:nvPr/>
        </p:nvSpPr>
        <p:spPr>
          <a:xfrm>
            <a:off x="545430" y="2132911"/>
            <a:ext cx="54536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Low Code Development</a:t>
            </a:r>
          </a:p>
          <a:p>
            <a:pPr algn="ctr"/>
            <a:r>
              <a:rPr lang="en-US" altLang="ko-KR" sz="3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3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우리가 일하는 방식</a:t>
            </a:r>
            <a:r>
              <a:rPr lang="en-US" altLang="ko-KR" sz="3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36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915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91656"/>
            <a:ext cx="1516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Apex </a:t>
            </a:r>
            <a:r>
              <a:rPr lang="ko-KR" altLang="en-US" b="1" dirty="0"/>
              <a:t>관리자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951501"/>
            <a:ext cx="7493000" cy="468112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9093200" y="1663700"/>
            <a:ext cx="2501900" cy="6223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 Instance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194649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91656"/>
            <a:ext cx="1516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Apex </a:t>
            </a:r>
            <a:r>
              <a:rPr lang="ko-KR" altLang="en-US" b="1" dirty="0"/>
              <a:t>관리자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" y="1089641"/>
            <a:ext cx="8470900" cy="5052192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9103031" y="1089641"/>
            <a:ext cx="2848009" cy="6223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 Instance</a:t>
            </a:r>
            <a:endParaRPr lang="ko-KR" altLang="en-US" sz="1600" b="1" dirty="0"/>
          </a:p>
        </p:txBody>
      </p:sp>
      <p:sp>
        <p:nvSpPr>
          <p:cNvPr id="7" name="직사각형 6"/>
          <p:cNvSpPr/>
          <p:nvPr/>
        </p:nvSpPr>
        <p:spPr>
          <a:xfrm>
            <a:off x="9117848" y="1872808"/>
            <a:ext cx="2848009" cy="15324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/>
              <a:t>Email Provisioning</a:t>
            </a:r>
          </a:p>
          <a:p>
            <a:endParaRPr lang="en-US" altLang="ko-KR" sz="1400" b="1" dirty="0"/>
          </a:p>
          <a:p>
            <a:r>
              <a:rPr lang="en-US" altLang="ko-KR" sz="1400" b="1" dirty="0"/>
              <a:t>New Workspace Request Size</a:t>
            </a:r>
          </a:p>
          <a:p>
            <a:endParaRPr lang="en-US" altLang="ko-KR" sz="1400" b="1" dirty="0"/>
          </a:p>
          <a:p>
            <a:r>
              <a:rPr lang="en-US" altLang="ko-KR" sz="1400" b="1" dirty="0" err="1"/>
              <a:t>WorkShop</a:t>
            </a:r>
            <a:r>
              <a:rPr lang="en-US" altLang="ko-KR" sz="1400" b="1" dirty="0"/>
              <a:t> Session Timeout</a:t>
            </a:r>
            <a:br>
              <a:rPr lang="en-US" altLang="ko-KR" sz="1400" b="1" dirty="0"/>
            </a:b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376081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91656"/>
            <a:ext cx="1516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Apex </a:t>
            </a:r>
            <a:r>
              <a:rPr lang="ko-KR" altLang="en-US" b="1" dirty="0"/>
              <a:t>관리자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965509"/>
            <a:ext cx="7467600" cy="3796991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8200103" y="965509"/>
            <a:ext cx="3837908" cy="15324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 err="1"/>
              <a:t>WorkSpace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개발 작업 단위</a:t>
            </a:r>
            <a:endParaRPr lang="en-US" altLang="ko-KR" sz="1400" b="1" dirty="0"/>
          </a:p>
          <a:p>
            <a:endParaRPr lang="en-US" altLang="ko-KR" sz="1400" b="1" dirty="0"/>
          </a:p>
          <a:p>
            <a:r>
              <a:rPr lang="en-US" altLang="ko-KR" sz="1200" dirty="0"/>
              <a:t>- Database Shema (USER)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하나의 </a:t>
            </a:r>
            <a:r>
              <a:rPr lang="en-US" altLang="ko-KR" sz="1200" dirty="0"/>
              <a:t>Workspace</a:t>
            </a:r>
            <a:r>
              <a:rPr lang="ko-KR" altLang="en-US" sz="1200" dirty="0"/>
              <a:t>에서 여러 개의 </a:t>
            </a:r>
            <a:r>
              <a:rPr lang="en-US" altLang="ko-KR" sz="1200" dirty="0"/>
              <a:t>App </a:t>
            </a:r>
            <a:r>
              <a:rPr lang="ko-KR" altLang="en-US" sz="1200" dirty="0"/>
              <a:t>개발 가능</a:t>
            </a:r>
            <a:endParaRPr lang="en-US" altLang="ko-KR" sz="12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2223880"/>
            <a:ext cx="4519612" cy="444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609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8536" y="114300"/>
            <a:ext cx="3466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Oracle Apex </a:t>
            </a:r>
            <a:r>
              <a:rPr lang="ko-KR" altLang="en-US" b="1" dirty="0"/>
              <a:t>정의 및 기본 구조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l="1027" t="13309" b="13886"/>
          <a:stretch/>
        </p:blipFill>
        <p:spPr>
          <a:xfrm>
            <a:off x="266703" y="1883033"/>
            <a:ext cx="11453931" cy="4292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5803" y="814000"/>
            <a:ext cx="99441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Oracle APEX</a:t>
            </a:r>
            <a:r>
              <a:rPr lang="ko-KR" altLang="en-US" sz="1400" b="1" dirty="0"/>
              <a:t>는 세계 일류의 기능과 함께 확장성을 갖춘 안전한 엔터프라이즈 앱을 구축할 수 있도록 도와주는 전 세계적으로 가장 인기있는 엔터프라이즈 </a:t>
            </a:r>
            <a:r>
              <a:rPr lang="ko-KR" altLang="en-US" sz="1400" b="1" dirty="0" err="1"/>
              <a:t>로우코드</a:t>
            </a:r>
            <a:r>
              <a:rPr lang="ko-KR" altLang="en-US" sz="1400" b="1" dirty="0"/>
              <a:t> 애플리케이션 플랫폼입니다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이러한 앱은 </a:t>
            </a:r>
            <a:r>
              <a:rPr lang="ko-KR" altLang="en-US" sz="1400" b="1" dirty="0" err="1"/>
              <a:t>클라우드</a:t>
            </a:r>
            <a:r>
              <a:rPr lang="ko-KR" altLang="en-US" sz="1400" b="1" dirty="0"/>
              <a:t> 또는 </a:t>
            </a:r>
            <a:r>
              <a:rPr lang="ko-KR" altLang="en-US" sz="1400" b="1" dirty="0" err="1"/>
              <a:t>온프레미스에</a:t>
            </a:r>
            <a:r>
              <a:rPr lang="ko-KR" altLang="en-US" sz="1400" b="1" dirty="0"/>
              <a:t> 관계없이 모든 장소에 배치할 수 있습니다</a:t>
            </a:r>
            <a:r>
              <a:rPr lang="en-US" altLang="ko-KR" sz="1400" b="1" dirty="0"/>
              <a:t>.</a:t>
            </a:r>
            <a:endParaRPr lang="ko-KR" altLang="en-US" sz="1400" b="1" dirty="0"/>
          </a:p>
        </p:txBody>
      </p:sp>
      <p:pic>
        <p:nvPicPr>
          <p:cNvPr id="1026" name="Picture 2" descr="Oracle APEX: the low-code and low-cost application middle tier | by Lucas  Jellema | Oracle Developers | Medi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3" y="1695306"/>
            <a:ext cx="11034831" cy="4668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8298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racle APEX tutorial: Uncover Oracle's best-kept low-code secret - Pretiu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87" y="1058551"/>
            <a:ext cx="8961120" cy="503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9567512" y="1386038"/>
            <a:ext cx="2204185" cy="46778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r>
              <a:rPr lang="ko-KR" altLang="en-US" b="1" dirty="0"/>
              <a:t>년에 </a:t>
            </a:r>
            <a:r>
              <a:rPr lang="en-US" altLang="ko-KR" b="1" dirty="0"/>
              <a:t>2</a:t>
            </a:r>
            <a:r>
              <a:rPr lang="ko-KR" altLang="en-US" b="1" dirty="0"/>
              <a:t>회</a:t>
            </a:r>
            <a:endParaRPr lang="en-US" altLang="ko-KR" b="1" dirty="0"/>
          </a:p>
          <a:p>
            <a:pPr algn="ctr"/>
            <a:endParaRPr lang="en-US" altLang="ko-KR" b="1" dirty="0"/>
          </a:p>
          <a:p>
            <a:pPr algn="ctr"/>
            <a:r>
              <a:rPr lang="en-US" altLang="ko-KR" b="1" dirty="0"/>
              <a:t>Major </a:t>
            </a:r>
            <a:r>
              <a:rPr lang="ko-KR" altLang="en-US" b="1" dirty="0"/>
              <a:t>업그레이드</a:t>
            </a:r>
            <a:endParaRPr lang="en-US" altLang="ko-KR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18536" y="114300"/>
            <a:ext cx="1769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Oracle History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845587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chema of APEX production environm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894" y="1225334"/>
            <a:ext cx="5698157" cy="2153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miro.medium.com/max/1050/1*-7aj_NB8r6z-j_1HsbROM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5547" y="3564125"/>
            <a:ext cx="4269119" cy="3136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9567512" y="1386038"/>
            <a:ext cx="2204185" cy="46778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운영 </a:t>
            </a:r>
            <a:r>
              <a:rPr lang="en-US" altLang="ko-KR" b="1" dirty="0"/>
              <a:t>Oracle DB</a:t>
            </a:r>
          </a:p>
          <a:p>
            <a:pPr algn="ctr"/>
            <a:endParaRPr lang="en-US" altLang="ko-KR" b="1" dirty="0"/>
          </a:p>
          <a:p>
            <a:pPr algn="ctr"/>
            <a:r>
              <a:rPr lang="en-US" altLang="ko-KR" b="1" dirty="0"/>
              <a:t>Oracle XE </a:t>
            </a:r>
          </a:p>
          <a:p>
            <a:pPr algn="ctr"/>
            <a:endParaRPr lang="en-US" altLang="ko-KR" b="1" dirty="0"/>
          </a:p>
          <a:p>
            <a:pPr algn="ctr"/>
            <a:r>
              <a:rPr lang="en-US" altLang="ko-KR" b="1" dirty="0"/>
              <a:t>Apex Free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8536" y="114300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온프라미스</a:t>
            </a:r>
            <a:r>
              <a:rPr lang="ko-KR" altLang="en-US" b="1" dirty="0"/>
              <a:t> 구축</a:t>
            </a:r>
          </a:p>
        </p:txBody>
      </p:sp>
    </p:spTree>
    <p:extLst>
      <p:ext uri="{BB962C8B-B14F-4D97-AF65-F5344CB8AC3E}">
        <p14:creationId xmlns:p14="http://schemas.microsoft.com/office/powerpoint/2010/main" val="2805535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Vanity url architecture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983" y="1114608"/>
            <a:ext cx="6543608" cy="4645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9057373" y="1309036"/>
            <a:ext cx="2204185" cy="21521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Autonomous</a:t>
            </a:r>
          </a:p>
          <a:p>
            <a:pPr algn="ctr"/>
            <a:endParaRPr lang="en-US" altLang="ko-KR" sz="1600" b="1" dirty="0"/>
          </a:p>
          <a:p>
            <a:pPr algn="ctr"/>
            <a:r>
              <a:rPr lang="en-US" altLang="ko-KR" sz="1600" b="1" dirty="0"/>
              <a:t>Database</a:t>
            </a:r>
          </a:p>
          <a:p>
            <a:pPr algn="ctr"/>
            <a:endParaRPr lang="en-US" altLang="ko-KR" sz="1600" b="1" dirty="0"/>
          </a:p>
          <a:p>
            <a:pPr algn="ctr"/>
            <a:r>
              <a:rPr lang="ko-KR" altLang="en-US" sz="1600" b="1" dirty="0"/>
              <a:t>선택만으로</a:t>
            </a:r>
            <a:endParaRPr lang="en-US" altLang="ko-KR" sz="1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18536" y="114300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클라우드</a:t>
            </a:r>
            <a:r>
              <a:rPr lang="ko-KR" altLang="en-US" b="1" dirty="0"/>
              <a:t> 구축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9057373" y="4150427"/>
            <a:ext cx="2204185" cy="21521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AWS RDS </a:t>
            </a:r>
            <a:r>
              <a:rPr lang="ko-KR" altLang="en-US" sz="1600" b="1" dirty="0"/>
              <a:t>서비스 </a:t>
            </a:r>
            <a:endParaRPr lang="en-US" altLang="ko-KR" sz="1600" b="1" dirty="0"/>
          </a:p>
        </p:txBody>
      </p:sp>
    </p:spTree>
    <p:extLst>
      <p:ext uri="{BB962C8B-B14F-4D97-AF65-F5344CB8AC3E}">
        <p14:creationId xmlns:p14="http://schemas.microsoft.com/office/powerpoint/2010/main" val="1522170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9057373" y="1309036"/>
            <a:ext cx="2204185" cy="46778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ADB </a:t>
            </a:r>
          </a:p>
          <a:p>
            <a:pPr algn="ctr"/>
            <a:r>
              <a:rPr lang="en-US" altLang="ko-KR" b="1" dirty="0"/>
              <a:t>(4Type)</a:t>
            </a:r>
          </a:p>
          <a:p>
            <a:pPr algn="ctr"/>
            <a:endParaRPr lang="en-US" altLang="ko-KR" b="1" dirty="0"/>
          </a:p>
          <a:p>
            <a:pPr algn="ctr"/>
            <a:r>
              <a:rPr lang="ko-KR" altLang="en-US" b="1" dirty="0"/>
              <a:t>월 </a:t>
            </a:r>
            <a:r>
              <a:rPr lang="en-US" altLang="ko-KR" b="1" dirty="0"/>
              <a:t>100</a:t>
            </a:r>
            <a:r>
              <a:rPr lang="ko-KR" altLang="en-US" b="1" dirty="0"/>
              <a:t>만</a:t>
            </a:r>
            <a:endParaRPr lang="en-US" altLang="ko-KR" b="1" dirty="0"/>
          </a:p>
          <a:p>
            <a:pPr algn="ctr"/>
            <a:endParaRPr lang="en-US" altLang="ko-KR" b="1" dirty="0"/>
          </a:p>
          <a:p>
            <a:pPr algn="ctr"/>
            <a:r>
              <a:rPr lang="ko-KR" altLang="en-US" b="1" dirty="0"/>
              <a:t>월 </a:t>
            </a:r>
            <a:r>
              <a:rPr lang="en-US" altLang="ko-KR" b="1" dirty="0"/>
              <a:t>50</a:t>
            </a:r>
            <a:r>
              <a:rPr lang="ko-KR" altLang="en-US" b="1" dirty="0"/>
              <a:t>만</a:t>
            </a:r>
            <a:endParaRPr lang="en-US" altLang="ko-KR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13144"/>
          <a:stretch/>
        </p:blipFill>
        <p:spPr>
          <a:xfrm>
            <a:off x="477838" y="1783456"/>
            <a:ext cx="7485062" cy="372903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8536" y="114300"/>
            <a:ext cx="3378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Autonomous Database </a:t>
            </a:r>
            <a:r>
              <a:rPr lang="ko-KR" altLang="en-US" b="1" dirty="0"/>
              <a:t> </a:t>
            </a:r>
            <a:r>
              <a:rPr lang="en-US" altLang="ko-KR" b="1" dirty="0"/>
              <a:t>Type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485483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86" y="1325109"/>
            <a:ext cx="10715476" cy="48597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91656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서비스 모니터링 기능</a:t>
            </a:r>
          </a:p>
        </p:txBody>
      </p:sp>
    </p:spTree>
    <p:extLst>
      <p:ext uri="{BB962C8B-B14F-4D97-AF65-F5344CB8AC3E}">
        <p14:creationId xmlns:p14="http://schemas.microsoft.com/office/powerpoint/2010/main" val="3721388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91656"/>
            <a:ext cx="3607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클라우드</a:t>
            </a:r>
            <a:r>
              <a:rPr lang="ko-KR" altLang="en-US" b="1" dirty="0"/>
              <a:t> </a:t>
            </a:r>
            <a:r>
              <a:rPr lang="en-US" altLang="ko-KR" b="1" dirty="0"/>
              <a:t>- </a:t>
            </a:r>
            <a:r>
              <a:rPr lang="ko-KR" altLang="en-US" b="1" dirty="0"/>
              <a:t>서비스 모니터링 기능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945358"/>
            <a:ext cx="8024812" cy="555227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125" y="2540000"/>
            <a:ext cx="7879287" cy="360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34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91656"/>
            <a:ext cx="2025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Apex Workspace</a:t>
            </a:r>
            <a:endParaRPr lang="ko-KR" altLang="en-US" b="1" dirty="0"/>
          </a:p>
        </p:txBody>
      </p:sp>
      <p:sp>
        <p:nvSpPr>
          <p:cNvPr id="4" name="직사각형 3"/>
          <p:cNvSpPr/>
          <p:nvPr/>
        </p:nvSpPr>
        <p:spPr>
          <a:xfrm>
            <a:off x="2117544" y="1429210"/>
            <a:ext cx="2895600" cy="1066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ADB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117544" y="4374333"/>
            <a:ext cx="2895600" cy="1066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Workspace</a:t>
            </a:r>
            <a:endParaRPr lang="ko-KR" altLang="en-US" dirty="0"/>
          </a:p>
        </p:txBody>
      </p:sp>
      <p:grpSp>
        <p:nvGrpSpPr>
          <p:cNvPr id="13" name="그룹 12"/>
          <p:cNvGrpSpPr/>
          <p:nvPr/>
        </p:nvGrpSpPr>
        <p:grpSpPr>
          <a:xfrm>
            <a:off x="3228794" y="2484284"/>
            <a:ext cx="673100" cy="1977667"/>
            <a:chOff x="5080000" y="2019300"/>
            <a:chExt cx="1358900" cy="2006600"/>
          </a:xfrm>
        </p:grpSpPr>
        <p:cxnSp>
          <p:nvCxnSpPr>
            <p:cNvPr id="8" name="직선 연결선 7"/>
            <p:cNvCxnSpPr/>
            <p:nvPr/>
          </p:nvCxnSpPr>
          <p:spPr>
            <a:xfrm>
              <a:off x="5702300" y="2019300"/>
              <a:ext cx="0" cy="19177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H="1">
              <a:off x="5080000" y="3251200"/>
              <a:ext cx="622300" cy="7747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5702300" y="3251200"/>
              <a:ext cx="736600" cy="7747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직사각형 13"/>
          <p:cNvSpPr/>
          <p:nvPr/>
        </p:nvSpPr>
        <p:spPr>
          <a:xfrm>
            <a:off x="6847762" y="4402640"/>
            <a:ext cx="2895600" cy="1066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App</a:t>
            </a:r>
            <a:endParaRPr lang="ko-KR" altLang="en-US" dirty="0"/>
          </a:p>
        </p:txBody>
      </p:sp>
      <p:grpSp>
        <p:nvGrpSpPr>
          <p:cNvPr id="15" name="그룹 14"/>
          <p:cNvGrpSpPr/>
          <p:nvPr/>
        </p:nvGrpSpPr>
        <p:grpSpPr>
          <a:xfrm rot="16200000">
            <a:off x="5631516" y="3909723"/>
            <a:ext cx="673100" cy="1996020"/>
            <a:chOff x="5080000" y="2019300"/>
            <a:chExt cx="1358900" cy="2006600"/>
          </a:xfrm>
        </p:grpSpPr>
        <p:cxnSp>
          <p:nvCxnSpPr>
            <p:cNvPr id="16" name="직선 연결선 15"/>
            <p:cNvCxnSpPr/>
            <p:nvPr/>
          </p:nvCxnSpPr>
          <p:spPr>
            <a:xfrm>
              <a:off x="5702300" y="2019300"/>
              <a:ext cx="0" cy="19177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 flipH="1">
              <a:off x="5080000" y="3251200"/>
              <a:ext cx="622300" cy="7747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5702300" y="3251200"/>
              <a:ext cx="736600" cy="7747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31895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7082</TotalTime>
  <Words>148</Words>
  <Application>Microsoft Office PowerPoint</Application>
  <PresentationFormat>와이드스크린</PresentationFormat>
  <Paragraphs>50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Young Min Lim</dc:creator>
  <cp:lastModifiedBy>Lee Woney</cp:lastModifiedBy>
  <cp:revision>178</cp:revision>
  <dcterms:created xsi:type="dcterms:W3CDTF">2022-09-06T01:17:14Z</dcterms:created>
  <dcterms:modified xsi:type="dcterms:W3CDTF">2022-12-02T03:13:36Z</dcterms:modified>
</cp:coreProperties>
</file>

<file path=docProps/thumbnail.jpeg>
</file>